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02212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915"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945932"/>
            <a:ext cx="18653760" cy="10521468"/>
          </a:xfrm>
        </p:spPr>
        <p:txBody>
          <a:bodyPr anchor="b"/>
          <a:lstStyle>
            <a:lvl1pPr algn="ctr">
              <a:defRPr sz="14400"/>
            </a:lvl1pPr>
          </a:lstStyle>
          <a:p>
            <a:r>
              <a:rPr lang="zh-CN" altLang="en-US"/>
              <a:t>单击此处编辑母版标题样式</a:t>
            </a:r>
            <a:endParaRPr lang="en-US" dirty="0"/>
          </a:p>
        </p:txBody>
      </p:sp>
      <p:sp>
        <p:nvSpPr>
          <p:cNvPr id="3" name="Subtitle 2"/>
          <p:cNvSpPr>
            <a:spLocks noGrp="1"/>
          </p:cNvSpPr>
          <p:nvPr>
            <p:ph type="subTitle" idx="1"/>
          </p:nvPr>
        </p:nvSpPr>
        <p:spPr>
          <a:xfrm>
            <a:off x="2743200" y="15873148"/>
            <a:ext cx="16459200" cy="7296468"/>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41945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9500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609001"/>
            <a:ext cx="4732020" cy="25611102"/>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508761" y="1609001"/>
            <a:ext cx="13921740" cy="25611102"/>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625770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0278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97331" y="7534332"/>
            <a:ext cx="18928080" cy="12571193"/>
          </a:xfrm>
        </p:spPr>
        <p:txBody>
          <a:bodyPr anchor="b"/>
          <a:lstStyle>
            <a:lvl1pPr>
              <a:defRPr sz="14400"/>
            </a:lvl1pPr>
          </a:lstStyle>
          <a:p>
            <a:r>
              <a:rPr lang="zh-CN" altLang="en-US"/>
              <a:t>单击此处编辑母版标题样式</a:t>
            </a:r>
            <a:endParaRPr lang="en-US" dirty="0"/>
          </a:p>
        </p:txBody>
      </p:sp>
      <p:sp>
        <p:nvSpPr>
          <p:cNvPr id="3" name="Text Placeholder 2"/>
          <p:cNvSpPr>
            <a:spLocks noGrp="1"/>
          </p:cNvSpPr>
          <p:nvPr>
            <p:ph type="body" idx="1"/>
          </p:nvPr>
        </p:nvSpPr>
        <p:spPr>
          <a:xfrm>
            <a:off x="1497331" y="20224453"/>
            <a:ext cx="18928080" cy="6610894"/>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17845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508760" y="8045005"/>
            <a:ext cx="9326880" cy="1917509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11109960" y="8045005"/>
            <a:ext cx="9326880" cy="1917509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221386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511618" y="1609008"/>
            <a:ext cx="18928080" cy="584137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511621" y="7408403"/>
            <a:ext cx="9284016" cy="3630744"/>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zh-CN" altLang="en-US"/>
              <a:t>编辑母版文本样式</a:t>
            </a:r>
          </a:p>
        </p:txBody>
      </p:sp>
      <p:sp>
        <p:nvSpPr>
          <p:cNvPr id="4" name="Content Placeholder 3"/>
          <p:cNvSpPr>
            <a:spLocks noGrp="1"/>
          </p:cNvSpPr>
          <p:nvPr>
            <p:ph sz="half" idx="2"/>
          </p:nvPr>
        </p:nvSpPr>
        <p:spPr>
          <a:xfrm>
            <a:off x="1511621" y="11039147"/>
            <a:ext cx="9284016" cy="1623692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11109961" y="7408403"/>
            <a:ext cx="9329738" cy="3630744"/>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zh-CN" altLang="en-US"/>
              <a:t>编辑母版文本样式</a:t>
            </a:r>
          </a:p>
        </p:txBody>
      </p:sp>
      <p:sp>
        <p:nvSpPr>
          <p:cNvPr id="6" name="Content Placeholder 5"/>
          <p:cNvSpPr>
            <a:spLocks noGrp="1"/>
          </p:cNvSpPr>
          <p:nvPr>
            <p:ph sz="quarter" idx="4"/>
          </p:nvPr>
        </p:nvSpPr>
        <p:spPr>
          <a:xfrm>
            <a:off x="11109961" y="11039147"/>
            <a:ext cx="9329738" cy="1623692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72854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264173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9542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511619" y="2014749"/>
            <a:ext cx="7078027" cy="7051622"/>
          </a:xfrm>
        </p:spPr>
        <p:txBody>
          <a:bodyPr anchor="b"/>
          <a:lstStyle>
            <a:lvl1pPr>
              <a:defRPr sz="7680"/>
            </a:lvl1pPr>
          </a:lstStyle>
          <a:p>
            <a:r>
              <a:rPr lang="zh-CN" altLang="en-US"/>
              <a:t>单击此处编辑母版标题样式</a:t>
            </a:r>
            <a:endParaRPr lang="en-US" dirty="0"/>
          </a:p>
        </p:txBody>
      </p:sp>
      <p:sp>
        <p:nvSpPr>
          <p:cNvPr id="3" name="Content Placeholder 2"/>
          <p:cNvSpPr>
            <a:spLocks noGrp="1"/>
          </p:cNvSpPr>
          <p:nvPr>
            <p:ph idx="1"/>
          </p:nvPr>
        </p:nvSpPr>
        <p:spPr>
          <a:xfrm>
            <a:off x="9329738" y="4351305"/>
            <a:ext cx="11109960" cy="21476667"/>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511619" y="9066371"/>
            <a:ext cx="7078027" cy="167965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zh-CN" altLang="en-US"/>
              <a:t>编辑母版文本样式</a:t>
            </a:r>
          </a:p>
        </p:txBody>
      </p:sp>
      <p:sp>
        <p:nvSpPr>
          <p:cNvPr id="5" name="Date Placeholder 4"/>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21163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511619" y="2014749"/>
            <a:ext cx="7078027" cy="7051622"/>
          </a:xfrm>
        </p:spPr>
        <p:txBody>
          <a:bodyPr anchor="b"/>
          <a:lstStyle>
            <a:lvl1pPr>
              <a:defRPr sz="768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329738" y="4351305"/>
            <a:ext cx="11109960" cy="21476667"/>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zh-CN" altLang="en-US"/>
              <a:t>单击图标添加图片</a:t>
            </a:r>
            <a:endParaRPr lang="en-US" dirty="0"/>
          </a:p>
        </p:txBody>
      </p:sp>
      <p:sp>
        <p:nvSpPr>
          <p:cNvPr id="4" name="Text Placeholder 3"/>
          <p:cNvSpPr>
            <a:spLocks noGrp="1"/>
          </p:cNvSpPr>
          <p:nvPr>
            <p:ph type="body" sz="half" idx="2"/>
          </p:nvPr>
        </p:nvSpPr>
        <p:spPr>
          <a:xfrm>
            <a:off x="1511619" y="9066371"/>
            <a:ext cx="7078027" cy="167965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zh-CN" altLang="en-US"/>
              <a:t>编辑母版文本样式</a:t>
            </a:r>
          </a:p>
        </p:txBody>
      </p:sp>
      <p:sp>
        <p:nvSpPr>
          <p:cNvPr id="5" name="Date Placeholder 4"/>
          <p:cNvSpPr>
            <a:spLocks noGrp="1"/>
          </p:cNvSpPr>
          <p:nvPr>
            <p:ph type="dt" sz="half" idx="10"/>
          </p:nvPr>
        </p:nvSpPr>
        <p:spPr/>
        <p:txBody>
          <a:bodyPr/>
          <a:lstStyle/>
          <a:p>
            <a:fld id="{6688EA0E-D3C6-45E9-B6C8-FF2538BC89BD}" type="datetimeFigureOut">
              <a:rPr lang="zh-CN" altLang="en-US" smtClean="0"/>
              <a:t>2022/3/8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046341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609008"/>
            <a:ext cx="18928080" cy="584137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508760" y="8045005"/>
            <a:ext cx="18928080" cy="1917509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508760" y="28010617"/>
            <a:ext cx="4937760" cy="1609001"/>
          </a:xfrm>
          <a:prstGeom prst="rect">
            <a:avLst/>
          </a:prstGeom>
        </p:spPr>
        <p:txBody>
          <a:bodyPr vert="horz" lIns="91440" tIns="45720" rIns="91440" bIns="45720" rtlCol="0" anchor="ctr"/>
          <a:lstStyle>
            <a:lvl1pPr algn="l">
              <a:defRPr sz="2880">
                <a:solidFill>
                  <a:schemeClr val="tx1">
                    <a:tint val="75000"/>
                  </a:schemeClr>
                </a:solidFill>
              </a:defRPr>
            </a:lvl1pPr>
          </a:lstStyle>
          <a:p>
            <a:fld id="{6688EA0E-D3C6-45E9-B6C8-FF2538BC89BD}" type="datetimeFigureOut">
              <a:rPr lang="zh-CN" altLang="en-US" smtClean="0"/>
              <a:t>2022/3/8</a:t>
            </a:fld>
            <a:endParaRPr lang="zh-CN" altLang="en-US"/>
          </a:p>
        </p:txBody>
      </p:sp>
      <p:sp>
        <p:nvSpPr>
          <p:cNvPr id="5" name="Footer Placeholder 4"/>
          <p:cNvSpPr>
            <a:spLocks noGrp="1"/>
          </p:cNvSpPr>
          <p:nvPr>
            <p:ph type="ftr" sz="quarter" idx="3"/>
          </p:nvPr>
        </p:nvSpPr>
        <p:spPr>
          <a:xfrm>
            <a:off x="7269480" y="28010617"/>
            <a:ext cx="7406640" cy="1609001"/>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499080" y="28010617"/>
            <a:ext cx="4937760" cy="1609001"/>
          </a:xfrm>
          <a:prstGeom prst="rect">
            <a:avLst/>
          </a:prstGeom>
        </p:spPr>
        <p:txBody>
          <a:bodyPr vert="horz" lIns="91440" tIns="45720" rIns="91440" bIns="45720" rtlCol="0" anchor="ctr"/>
          <a:lstStyle>
            <a:lvl1pPr algn="r">
              <a:defRPr sz="2880">
                <a:solidFill>
                  <a:schemeClr val="tx1">
                    <a:tint val="75000"/>
                  </a:schemeClr>
                </a:solidFill>
              </a:defRPr>
            </a:lvl1pPr>
          </a:lstStyle>
          <a:p>
            <a:fld id="{11C31BE3-39B9-4807-8DA0-1A9E65009D83}" type="slidenum">
              <a:rPr lang="zh-CN" altLang="en-US" smtClean="0"/>
              <a:t>‹#›</a:t>
            </a:fld>
            <a:endParaRPr lang="zh-CN" altLang="en-US"/>
          </a:p>
        </p:txBody>
      </p:sp>
    </p:spTree>
    <p:extLst>
      <p:ext uri="{BB962C8B-B14F-4D97-AF65-F5344CB8AC3E}">
        <p14:creationId xmlns:p14="http://schemas.microsoft.com/office/powerpoint/2010/main" val="1661107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
            <a:extLst>
              <a:ext uri="{FF2B5EF4-FFF2-40B4-BE49-F238E27FC236}">
                <a16:creationId xmlns:a16="http://schemas.microsoft.com/office/drawing/2014/main" id="{61282DED-D318-4475-BE9A-C7C5795874AF}"/>
              </a:ext>
            </a:extLst>
          </p:cNvPr>
          <p:cNvSpPr txBox="1">
            <a:spLocks/>
          </p:cNvSpPr>
          <p:nvPr/>
        </p:nvSpPr>
        <p:spPr bwMode="auto">
          <a:xfrm>
            <a:off x="856800" y="2381279"/>
            <a:ext cx="20232000" cy="207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4846" tIns="147423" rIns="294846" bIns="147423" numCol="1" anchor="ctr" anchorCtr="0" compatLnSpc="1">
            <a:prstTxWarp prst="textNoShape">
              <a:avLst/>
            </a:prstTxWarp>
            <a:noAutofit/>
          </a:bodyPr>
          <a:lstStyle>
            <a:lvl1pPr algn="ctr" defTabSz="1471613" rtl="0" eaLnBrk="0" fontAlgn="base" hangingPunct="0">
              <a:spcBef>
                <a:spcPct val="0"/>
              </a:spcBef>
              <a:spcAft>
                <a:spcPct val="0"/>
              </a:spcAft>
              <a:defRPr sz="4400" kern="1200">
                <a:solidFill>
                  <a:schemeClr val="tx1"/>
                </a:solidFill>
                <a:latin typeface="Arial"/>
                <a:ea typeface="MS PGothic" panose="020B0600070205080204" pitchFamily="34" charset="-128"/>
                <a:cs typeface="Arial"/>
              </a:defRPr>
            </a:lvl1pPr>
            <a:lvl2pPr algn="ctr" defTabSz="1471613" rtl="0" eaLnBrk="0" fontAlgn="base" hangingPunct="0">
              <a:spcBef>
                <a:spcPct val="0"/>
              </a:spcBef>
              <a:spcAft>
                <a:spcPct val="0"/>
              </a:spcAft>
              <a:defRPr sz="14100">
                <a:solidFill>
                  <a:schemeClr val="tx1"/>
                </a:solidFill>
                <a:latin typeface="Calibri" charset="0"/>
                <a:ea typeface="MS PGothic" panose="020B0600070205080204" pitchFamily="34" charset="-128"/>
                <a:cs typeface="ＭＳ Ｐゴシック" charset="-128"/>
              </a:defRPr>
            </a:lvl2pPr>
            <a:lvl3pPr algn="ctr" defTabSz="1471613" rtl="0" eaLnBrk="0" fontAlgn="base" hangingPunct="0">
              <a:spcBef>
                <a:spcPct val="0"/>
              </a:spcBef>
              <a:spcAft>
                <a:spcPct val="0"/>
              </a:spcAft>
              <a:defRPr sz="14100">
                <a:solidFill>
                  <a:schemeClr val="tx1"/>
                </a:solidFill>
                <a:latin typeface="Calibri" charset="0"/>
                <a:ea typeface="MS PGothic" panose="020B0600070205080204" pitchFamily="34" charset="-128"/>
                <a:cs typeface="ＭＳ Ｐゴシック" charset="-128"/>
              </a:defRPr>
            </a:lvl3pPr>
            <a:lvl4pPr algn="ctr" defTabSz="1471613" rtl="0" eaLnBrk="0" fontAlgn="base" hangingPunct="0">
              <a:spcBef>
                <a:spcPct val="0"/>
              </a:spcBef>
              <a:spcAft>
                <a:spcPct val="0"/>
              </a:spcAft>
              <a:defRPr sz="14100">
                <a:solidFill>
                  <a:schemeClr val="tx1"/>
                </a:solidFill>
                <a:latin typeface="Calibri" charset="0"/>
                <a:ea typeface="MS PGothic" panose="020B0600070205080204" pitchFamily="34" charset="-128"/>
                <a:cs typeface="ＭＳ Ｐゴシック" charset="-128"/>
              </a:defRPr>
            </a:lvl4pPr>
            <a:lvl5pPr algn="ctr" defTabSz="1471613" rtl="0" eaLnBrk="0" fontAlgn="base" hangingPunct="0">
              <a:spcBef>
                <a:spcPct val="0"/>
              </a:spcBef>
              <a:spcAft>
                <a:spcPct val="0"/>
              </a:spcAft>
              <a:defRPr sz="14100">
                <a:solidFill>
                  <a:schemeClr val="tx1"/>
                </a:solidFill>
                <a:latin typeface="Calibri" charset="0"/>
                <a:ea typeface="MS PGothic" panose="020B0600070205080204" pitchFamily="34" charset="-128"/>
                <a:cs typeface="ＭＳ Ｐゴシック" charset="-128"/>
              </a:defRPr>
            </a:lvl5pPr>
            <a:lvl6pPr marL="373903" algn="ctr" defTabSz="1473542" rtl="0" fontAlgn="base">
              <a:spcBef>
                <a:spcPct val="0"/>
              </a:spcBef>
              <a:spcAft>
                <a:spcPct val="0"/>
              </a:spcAft>
              <a:defRPr sz="14100">
                <a:solidFill>
                  <a:schemeClr val="tx1"/>
                </a:solidFill>
                <a:latin typeface="Calibri" charset="0"/>
                <a:ea typeface="ＭＳ Ｐゴシック" charset="-128"/>
                <a:cs typeface="ＭＳ Ｐゴシック" charset="-128"/>
              </a:defRPr>
            </a:lvl6pPr>
            <a:lvl7pPr marL="747805" algn="ctr" defTabSz="1473542" rtl="0" fontAlgn="base">
              <a:spcBef>
                <a:spcPct val="0"/>
              </a:spcBef>
              <a:spcAft>
                <a:spcPct val="0"/>
              </a:spcAft>
              <a:defRPr sz="14100">
                <a:solidFill>
                  <a:schemeClr val="tx1"/>
                </a:solidFill>
                <a:latin typeface="Calibri" charset="0"/>
                <a:ea typeface="ＭＳ Ｐゴシック" charset="-128"/>
                <a:cs typeface="ＭＳ Ｐゴシック" charset="-128"/>
              </a:defRPr>
            </a:lvl7pPr>
            <a:lvl8pPr marL="1121708" algn="ctr" defTabSz="1473542" rtl="0" fontAlgn="base">
              <a:spcBef>
                <a:spcPct val="0"/>
              </a:spcBef>
              <a:spcAft>
                <a:spcPct val="0"/>
              </a:spcAft>
              <a:defRPr sz="14100">
                <a:solidFill>
                  <a:schemeClr val="tx1"/>
                </a:solidFill>
                <a:latin typeface="Calibri" charset="0"/>
                <a:ea typeface="ＭＳ Ｐゴシック" charset="-128"/>
                <a:cs typeface="ＭＳ Ｐゴシック" charset="-128"/>
              </a:defRPr>
            </a:lvl8pPr>
            <a:lvl9pPr marL="1495611" algn="ctr" defTabSz="1473542" rtl="0" fontAlgn="base">
              <a:spcBef>
                <a:spcPct val="0"/>
              </a:spcBef>
              <a:spcAft>
                <a:spcPct val="0"/>
              </a:spcAft>
              <a:defRPr sz="14100">
                <a:solidFill>
                  <a:schemeClr val="tx1"/>
                </a:solidFill>
                <a:latin typeface="Calibri" charset="0"/>
                <a:ea typeface="ＭＳ Ｐゴシック" charset="-128"/>
                <a:cs typeface="ＭＳ Ｐゴシック" charset="-128"/>
              </a:defRPr>
            </a:lvl9pPr>
          </a:lstStyle>
          <a:p>
            <a:r>
              <a:rPr lang="en-US" altLang="en-US" sz="5400" dirty="0">
                <a:latin typeface="Arial" panose="020B0604020202020204" pitchFamily="34" charset="0"/>
                <a:cs typeface="Arial" panose="020B0604020202020204" pitchFamily="34" charset="0"/>
              </a:rPr>
              <a:t>Your title here  </a:t>
            </a:r>
          </a:p>
          <a:p>
            <a:r>
              <a:rPr lang="en-US" altLang="en-US" sz="4499" dirty="0">
                <a:latin typeface="Arial" panose="020B0604020202020204" pitchFamily="34" charset="0"/>
                <a:cs typeface="Arial" panose="020B0604020202020204" pitchFamily="34" charset="0"/>
              </a:rPr>
              <a:t>authors and affiliation</a:t>
            </a:r>
            <a:endParaRPr lang="en-US" altLang="en-US" sz="5400" dirty="0">
              <a:latin typeface="Arial" panose="020B0604020202020204" pitchFamily="34" charset="0"/>
              <a:cs typeface="Arial" panose="020B0604020202020204" pitchFamily="34" charset="0"/>
            </a:endParaRPr>
          </a:p>
          <a:p>
            <a:endParaRPr lang="en-US" altLang="en-US" sz="4999" dirty="0">
              <a:latin typeface="Arial" panose="020B0604020202020204" pitchFamily="34" charset="0"/>
              <a:cs typeface="Arial" panose="020B0604020202020204" pitchFamily="34" charset="0"/>
            </a:endParaRPr>
          </a:p>
        </p:txBody>
      </p:sp>
      <p:sp>
        <p:nvSpPr>
          <p:cNvPr id="9" name="Content Placeholder 14">
            <a:extLst>
              <a:ext uri="{FF2B5EF4-FFF2-40B4-BE49-F238E27FC236}">
                <a16:creationId xmlns:a16="http://schemas.microsoft.com/office/drawing/2014/main" id="{406596B9-29F9-49C5-9BFA-B8D34908D29F}"/>
              </a:ext>
            </a:extLst>
          </p:cNvPr>
          <p:cNvSpPr txBox="1">
            <a:spLocks/>
          </p:cNvSpPr>
          <p:nvPr/>
        </p:nvSpPr>
        <p:spPr bwMode="auto">
          <a:xfrm>
            <a:off x="569006" y="5375619"/>
            <a:ext cx="10186080" cy="15255532"/>
          </a:xfrm>
          <a:prstGeom prst="rect">
            <a:avLst/>
          </a:prstGeom>
          <a:solidFill>
            <a:schemeClr val="accent3">
              <a:lumMod val="20000"/>
              <a:lumOff val="80000"/>
            </a:schemeClr>
          </a:solidFill>
          <a:ln>
            <a:noFill/>
          </a:ln>
          <a:extLst/>
        </p:spPr>
        <p:txBody>
          <a:bodyPr vert="horz" wrap="square" lIns="294846" tIns="147423" rIns="294846" bIns="147423" numCol="1" anchor="t" anchorCtr="0" compatLnSpc="1">
            <a:prstTxWarp prst="textNoShape">
              <a:avLst/>
            </a:prstTxWarp>
            <a:normAutofit/>
          </a:bodyPr>
          <a:lstStyle>
            <a:lvl1pPr marL="410256" indent="-410256" algn="l" defTabSz="1471613" rtl="0" eaLnBrk="0" fontAlgn="base" hangingPunct="0">
              <a:spcBef>
                <a:spcPct val="20000"/>
              </a:spcBef>
              <a:spcAft>
                <a:spcPct val="0"/>
              </a:spcAft>
              <a:buFont typeface="Arial" panose="020B0604020202020204" pitchFamily="34" charset="0"/>
              <a:buNone/>
              <a:defRPr sz="2900" kern="1200">
                <a:solidFill>
                  <a:schemeClr val="tx1"/>
                </a:solidFill>
                <a:latin typeface="Arial"/>
                <a:ea typeface="MS PGothic" panose="020B0600070205080204" pitchFamily="34" charset="-128"/>
                <a:cs typeface="Arial"/>
              </a:defRPr>
            </a:lvl1pPr>
            <a:lvl2pPr marL="793247" indent="-655629" algn="l" defTabSz="1471613" rtl="0" eaLnBrk="0" fontAlgn="base" hangingPunct="0">
              <a:spcBef>
                <a:spcPct val="20000"/>
              </a:spcBef>
              <a:spcAft>
                <a:spcPct val="0"/>
              </a:spcAft>
              <a:buFont typeface="Wingdings" charset="2"/>
              <a:buChar char="Ø"/>
              <a:defRPr sz="2300" kern="1200">
                <a:solidFill>
                  <a:schemeClr val="tx1"/>
                </a:solidFill>
                <a:latin typeface="Arial"/>
                <a:ea typeface="MS PGothic" panose="020B0600070205080204" pitchFamily="34" charset="-128"/>
                <a:cs typeface="Arial"/>
              </a:defRPr>
            </a:lvl2pPr>
            <a:lvl3pPr marL="929565" indent="-546573" algn="l" defTabSz="1471613" rtl="0" eaLnBrk="0" fontAlgn="base" hangingPunct="0">
              <a:spcBef>
                <a:spcPct val="20000"/>
              </a:spcBef>
              <a:spcAft>
                <a:spcPct val="0"/>
              </a:spcAft>
              <a:buFont typeface="Arial" panose="020B0604020202020204" pitchFamily="34" charset="0"/>
              <a:buChar char="•"/>
              <a:defRPr sz="1900" kern="1200">
                <a:solidFill>
                  <a:schemeClr val="tx1"/>
                </a:solidFill>
                <a:latin typeface="Arial"/>
                <a:ea typeface="MS PGothic" panose="020B0600070205080204" pitchFamily="34" charset="-128"/>
                <a:cs typeface="Arial"/>
              </a:defRPr>
            </a:lvl3pPr>
            <a:lvl4pPr marL="1202201" indent="-655629" algn="l" defTabSz="1471613" rtl="0" eaLnBrk="0" fontAlgn="base" hangingPunct="0">
              <a:spcBef>
                <a:spcPct val="20000"/>
              </a:spcBef>
              <a:spcAft>
                <a:spcPct val="0"/>
              </a:spcAft>
              <a:buFont typeface="Arial" panose="020B0604020202020204" pitchFamily="34" charset="0"/>
              <a:buChar char="–"/>
              <a:defRPr sz="1600" kern="1200">
                <a:solidFill>
                  <a:schemeClr val="tx1"/>
                </a:solidFill>
                <a:latin typeface="Arial"/>
                <a:ea typeface="MS PGothic" panose="020B0600070205080204" pitchFamily="34" charset="-128"/>
                <a:cs typeface="Arial"/>
              </a:defRPr>
            </a:lvl4pPr>
            <a:lvl5pPr marL="1448875" indent="-1448875" algn="l" defTabSz="1471613"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S PGothic" panose="020B0600070205080204" pitchFamily="34" charset="-128"/>
                <a:cs typeface="+mn-cs"/>
              </a:defRPr>
            </a:lvl5pPr>
            <a:lvl6pPr marL="8108236" indent="-737112" algn="l" defTabSz="1474225" rtl="0" eaLnBrk="1" latinLnBrk="0" hangingPunct="1">
              <a:spcBef>
                <a:spcPct val="20000"/>
              </a:spcBef>
              <a:buFont typeface="Arial"/>
              <a:buChar char="•"/>
              <a:defRPr sz="5200" kern="1200">
                <a:solidFill>
                  <a:schemeClr val="tx1"/>
                </a:solidFill>
                <a:latin typeface="+mn-lt"/>
                <a:ea typeface="+mn-ea"/>
                <a:cs typeface="+mn-cs"/>
              </a:defRPr>
            </a:lvl6pPr>
            <a:lvl7pPr marL="9582462" indent="-737112" algn="l" defTabSz="1474225" rtl="0" eaLnBrk="1" latinLnBrk="0" hangingPunct="1">
              <a:spcBef>
                <a:spcPct val="20000"/>
              </a:spcBef>
              <a:buFont typeface="Arial"/>
              <a:buChar char="•"/>
              <a:defRPr sz="5200" kern="1200">
                <a:solidFill>
                  <a:schemeClr val="tx1"/>
                </a:solidFill>
                <a:latin typeface="+mn-lt"/>
                <a:ea typeface="+mn-ea"/>
                <a:cs typeface="+mn-cs"/>
              </a:defRPr>
            </a:lvl7pPr>
            <a:lvl8pPr marL="11056684" indent="-737112" algn="l" defTabSz="1474225" rtl="0" eaLnBrk="1" latinLnBrk="0" hangingPunct="1">
              <a:spcBef>
                <a:spcPct val="20000"/>
              </a:spcBef>
              <a:buFont typeface="Arial"/>
              <a:buChar char="•"/>
              <a:defRPr sz="5200" kern="1200">
                <a:solidFill>
                  <a:schemeClr val="tx1"/>
                </a:solidFill>
                <a:latin typeface="+mn-lt"/>
                <a:ea typeface="+mn-ea"/>
                <a:cs typeface="+mn-cs"/>
              </a:defRPr>
            </a:lvl8pPr>
            <a:lvl9pPr marL="12530909" indent="-737112" algn="l" defTabSz="1474225" rtl="0" eaLnBrk="1" latinLnBrk="0" hangingPunct="1">
              <a:spcBef>
                <a:spcPct val="20000"/>
              </a:spcBef>
              <a:buFont typeface="Arial"/>
              <a:buChar char="•"/>
              <a:defRPr sz="5200" kern="1200">
                <a:solidFill>
                  <a:schemeClr val="tx1"/>
                </a:solidFill>
                <a:latin typeface="+mn-lt"/>
                <a:ea typeface="+mn-ea"/>
                <a:cs typeface="+mn-cs"/>
              </a:defRPr>
            </a:lvl9pPr>
          </a:lstStyle>
          <a:p>
            <a:pPr marL="565099" indent="-565099" algn="just" defTabSz="2033402" eaLnBrk="1" hangingPunct="1">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Section 1 (sizes):</a:t>
            </a:r>
          </a:p>
          <a:p>
            <a:pPr marL="565099" lvl="1" indent="-565099" algn="just" defTabSz="2033402" eaLnBrk="1" hangingPunct="1">
              <a:buFont typeface="Wingdings" panose="05000000000000000000" pitchFamily="2" charset="2"/>
              <a:buChar char="Ø"/>
              <a:defRPr/>
            </a:pPr>
            <a:r>
              <a:rPr lang="en-US" altLang="ja-JP" sz="3199" dirty="0">
                <a:solidFill>
                  <a:srgbClr val="000000"/>
                </a:solidFill>
                <a:latin typeface="Arial" panose="020B0604020202020204" pitchFamily="34" charset="0"/>
                <a:cs typeface="Arial" panose="020B0604020202020204" pitchFamily="34" charset="0"/>
              </a:rPr>
              <a:t>CVM 2022 provides the physical poster template in case you would like to print it later for other purposes within your institution. </a:t>
            </a:r>
          </a:p>
          <a:p>
            <a:pPr marL="973050" lvl="3" indent="-565099" algn="just" defTabSz="2033402" eaLnBrk="1" hangingPunct="1">
              <a:buFont typeface="Wingdings" panose="05000000000000000000" pitchFamily="2" charset="2"/>
              <a:buChar char="Ø"/>
              <a:defRPr/>
            </a:pPr>
            <a:endParaRPr lang="en-US" altLang="en-US" sz="2600"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Ideally you want to keep it very readable: this is not your paper, it i</a:t>
            </a:r>
            <a:r>
              <a:rPr lang="en-US" altLang="ja-JP" sz="3199" dirty="0">
                <a:solidFill>
                  <a:srgbClr val="000000"/>
                </a:solidFill>
                <a:latin typeface="Arial" panose="020B0604020202020204" pitchFamily="34" charset="0"/>
                <a:cs typeface="Arial" panose="020B0604020202020204" pitchFamily="34" charset="0"/>
              </a:rPr>
              <a:t>s a poster. 32pt here is good for most text:</a:t>
            </a:r>
          </a:p>
          <a:p>
            <a:pPr marL="1187341" lvl="2" indent="-474619" algn="just" defTabSz="2033402" eaLnBrk="1" hangingPunct="1">
              <a:defRPr/>
            </a:pPr>
            <a:r>
              <a:rPr lang="en-US" altLang="en-US" sz="2800" dirty="0">
                <a:solidFill>
                  <a:srgbClr val="000000"/>
                </a:solidFill>
                <a:latin typeface="Arial" panose="020B0604020202020204" pitchFamily="34" charset="0"/>
                <a:cs typeface="Arial" panose="020B0604020202020204" pitchFamily="34" charset="0"/>
              </a:rPr>
              <a:t>Sub-bullets are 28 here</a:t>
            </a:r>
          </a:p>
          <a:p>
            <a:pPr marL="973050" lvl="3" indent="-565099" algn="just" defTabSz="2033402" eaLnBrk="1" hangingPunct="1">
              <a:defRPr/>
            </a:pPr>
            <a:r>
              <a:rPr lang="en-US" altLang="en-US" sz="2399" dirty="0">
                <a:solidFill>
                  <a:srgbClr val="000000"/>
                </a:solidFill>
                <a:latin typeface="Arial" panose="020B0604020202020204" pitchFamily="34" charset="0"/>
                <a:cs typeface="Arial" panose="020B0604020202020204" pitchFamily="34" charset="0"/>
              </a:rPr>
              <a:t>Don</a:t>
            </a:r>
            <a:r>
              <a:rPr lang="ja-JP" altLang="en-US" sz="2399" dirty="0">
                <a:solidFill>
                  <a:srgbClr val="000000"/>
                </a:solidFill>
                <a:latin typeface="Arial" panose="020B0604020202020204" pitchFamily="34" charset="0"/>
                <a:cs typeface="Arial" panose="020B0604020202020204" pitchFamily="34" charset="0"/>
              </a:rPr>
              <a:t>’</a:t>
            </a:r>
            <a:r>
              <a:rPr lang="en-US" altLang="ja-JP" sz="2399" dirty="0">
                <a:solidFill>
                  <a:srgbClr val="000000"/>
                </a:solidFill>
                <a:latin typeface="Arial" panose="020B0604020202020204" pitchFamily="34" charset="0"/>
                <a:cs typeface="Arial" panose="020B0604020202020204" pitchFamily="34" charset="0"/>
              </a:rPr>
              <a:t>t use smaller than 24pt in this template </a:t>
            </a:r>
          </a:p>
          <a:p>
            <a:pPr marL="973050" lvl="3" indent="-565099" algn="just" defTabSz="2033402" eaLnBrk="1" hangingPunct="1">
              <a:defRPr/>
            </a:pPr>
            <a:r>
              <a:rPr lang="en-US" altLang="en-US" sz="2399" dirty="0">
                <a:solidFill>
                  <a:srgbClr val="000000"/>
                </a:solidFill>
                <a:latin typeface="Arial" panose="020B0604020202020204" pitchFamily="34" charset="0"/>
                <a:cs typeface="Arial" panose="020B0604020202020204" pitchFamily="34" charset="0"/>
              </a:rPr>
              <a:t>Insert plenty of graphics and any math you need</a:t>
            </a:r>
          </a:p>
          <a:p>
            <a:pPr marL="973050" lvl="3" indent="-565099" algn="just" defTabSz="2033402" eaLnBrk="1" hangingPunct="1">
              <a:buNone/>
              <a:defRPr/>
            </a:pPr>
            <a:endParaRPr lang="en-US" altLang="en-US" sz="1900"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When inserting graphics or equations, keep the resolution high. If you can see blocking artifacts at 400% magnification in PowerPoint, consider finding better graphics. </a:t>
            </a:r>
          </a:p>
          <a:p>
            <a:pPr marL="973050" lvl="3" indent="-565099" algn="just" defTabSz="2033402" eaLnBrk="1" hangingPunct="1">
              <a:buFont typeface="Wingdings" panose="05000000000000000000" pitchFamily="2" charset="2"/>
              <a:buChar char="Ø"/>
              <a:defRPr/>
            </a:pPr>
            <a:endParaRPr lang="en-US" altLang="en-US" sz="2600"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Leave enough margin for pushpin and remember many big plotters cannot get within .5’’</a:t>
            </a:r>
            <a:r>
              <a:rPr lang="en-US" altLang="ja-JP" sz="3199" dirty="0">
                <a:solidFill>
                  <a:srgbClr val="000000"/>
                </a:solidFill>
                <a:latin typeface="Arial" panose="020B0604020202020204" pitchFamily="34" charset="0"/>
                <a:cs typeface="Arial" panose="020B0604020202020204" pitchFamily="34" charset="0"/>
              </a:rPr>
              <a:t> of the actual paper edge. </a:t>
            </a:r>
          </a:p>
          <a:p>
            <a:pPr marL="973050" lvl="3" indent="-565099" algn="just" defTabSz="2033402" eaLnBrk="1" hangingPunct="1">
              <a:buFont typeface="Wingdings" panose="05000000000000000000" pitchFamily="2" charset="2"/>
              <a:buChar char="Ø"/>
              <a:defRPr/>
            </a:pPr>
            <a:endParaRPr lang="en-US" altLang="en-US" sz="2600"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You are free to use colored backgrounds and such but they generally reduce readability. </a:t>
            </a:r>
          </a:p>
          <a:p>
            <a:pPr marL="973050" lvl="3" indent="-565099" algn="just" defTabSz="2033402" eaLnBrk="1" hangingPunct="1">
              <a:buFont typeface="Wingdings" panose="05000000000000000000" pitchFamily="2" charset="2"/>
              <a:buChar char="Ø"/>
              <a:defRPr/>
            </a:pPr>
            <a:endParaRPr lang="en-US" altLang="en-US" sz="2600"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You are free to use what ever fonts you like.</a:t>
            </a:r>
          </a:p>
          <a:p>
            <a:pPr marL="1187341" lvl="2" indent="-474619" algn="just" defTabSz="2033402" eaLnBrk="1" hangingPunct="1">
              <a:defRPr/>
            </a:pPr>
            <a:r>
              <a:rPr lang="en-US" altLang="en-US" sz="2800" dirty="0">
                <a:solidFill>
                  <a:srgbClr val="000000"/>
                </a:solidFill>
                <a:latin typeface="Arial" panose="020B0604020202020204" pitchFamily="34" charset="0"/>
                <a:cs typeface="Arial" panose="020B0604020202020204" pitchFamily="34" charset="0"/>
              </a:rPr>
              <a:t>San Serif fonts like Arial are more readable from a distance, </a:t>
            </a:r>
          </a:p>
          <a:p>
            <a:pPr marL="1187341" lvl="2" indent="-474619" algn="just" defTabSz="2033402" eaLnBrk="1" hangingPunct="1">
              <a:defRPr/>
            </a:pPr>
            <a:r>
              <a:rPr lang="en-US" altLang="en-US" sz="2800" dirty="0">
                <a:solidFill>
                  <a:srgbClr val="000000"/>
                </a:solidFill>
                <a:latin typeface="Times" panose="02020603050405020304" pitchFamily="18" charset="0"/>
                <a:cs typeface="Arial" panose="020B0604020202020204" pitchFamily="34" charset="0"/>
              </a:rPr>
              <a:t>Serif fonts like times may look more consistent with your mathematics</a:t>
            </a:r>
          </a:p>
        </p:txBody>
      </p:sp>
      <p:sp>
        <p:nvSpPr>
          <p:cNvPr id="10" name="Content Placeholder 15">
            <a:extLst>
              <a:ext uri="{FF2B5EF4-FFF2-40B4-BE49-F238E27FC236}">
                <a16:creationId xmlns:a16="http://schemas.microsoft.com/office/drawing/2014/main" id="{ABB0BB22-34C9-4EA5-8798-E222C860450E}"/>
              </a:ext>
            </a:extLst>
          </p:cNvPr>
          <p:cNvSpPr txBox="1">
            <a:spLocks/>
          </p:cNvSpPr>
          <p:nvPr/>
        </p:nvSpPr>
        <p:spPr bwMode="auto">
          <a:xfrm>
            <a:off x="11190516" y="5375619"/>
            <a:ext cx="10188000" cy="15255532"/>
          </a:xfrm>
          <a:prstGeom prst="rect">
            <a:avLst/>
          </a:prstGeom>
          <a:solidFill>
            <a:schemeClr val="accent3">
              <a:lumMod val="20000"/>
              <a:lumOff val="80000"/>
            </a:schemeClr>
          </a:solidFill>
          <a:ln>
            <a:noFill/>
          </a:ln>
          <a:extLst/>
        </p:spPr>
        <p:txBody>
          <a:bodyPr vert="horz" wrap="square" lIns="294846" tIns="147423" rIns="294846" bIns="147423" numCol="1" anchor="t" anchorCtr="0" compatLnSpc="1">
            <a:prstTxWarp prst="textNoShape">
              <a:avLst/>
            </a:prstTxWarp>
            <a:normAutofit/>
          </a:bodyPr>
          <a:lstStyle>
            <a:lvl1pPr marL="410256" indent="-410256" algn="l" defTabSz="1471613" rtl="0" eaLnBrk="0" fontAlgn="base" hangingPunct="0">
              <a:spcBef>
                <a:spcPct val="20000"/>
              </a:spcBef>
              <a:spcAft>
                <a:spcPct val="0"/>
              </a:spcAft>
              <a:buFont typeface="Arial" panose="020B0604020202020204" pitchFamily="34" charset="0"/>
              <a:buNone/>
              <a:defRPr sz="2900" kern="1200">
                <a:solidFill>
                  <a:schemeClr val="tx1"/>
                </a:solidFill>
                <a:latin typeface="Arial"/>
                <a:ea typeface="MS PGothic" panose="020B0600070205080204" pitchFamily="34" charset="-128"/>
                <a:cs typeface="Arial"/>
              </a:defRPr>
            </a:lvl1pPr>
            <a:lvl2pPr marL="793247" indent="-655629" algn="l" defTabSz="1471613" rtl="0" eaLnBrk="0" fontAlgn="base" hangingPunct="0">
              <a:spcBef>
                <a:spcPct val="20000"/>
              </a:spcBef>
              <a:spcAft>
                <a:spcPct val="0"/>
              </a:spcAft>
              <a:buFont typeface="Wingdings" charset="2"/>
              <a:buChar char="Ø"/>
              <a:defRPr sz="2300" kern="1200">
                <a:solidFill>
                  <a:schemeClr val="tx1"/>
                </a:solidFill>
                <a:latin typeface="Arial"/>
                <a:ea typeface="MS PGothic" panose="020B0600070205080204" pitchFamily="34" charset="-128"/>
                <a:cs typeface="Arial"/>
              </a:defRPr>
            </a:lvl2pPr>
            <a:lvl3pPr marL="929565" indent="-546573" algn="l" defTabSz="1471613" rtl="0" eaLnBrk="0" fontAlgn="base" hangingPunct="0">
              <a:spcBef>
                <a:spcPct val="20000"/>
              </a:spcBef>
              <a:spcAft>
                <a:spcPct val="0"/>
              </a:spcAft>
              <a:buFont typeface="Arial" panose="020B0604020202020204" pitchFamily="34" charset="0"/>
              <a:buChar char="•"/>
              <a:defRPr sz="1900" kern="1200">
                <a:solidFill>
                  <a:schemeClr val="tx1"/>
                </a:solidFill>
                <a:latin typeface="Arial"/>
                <a:ea typeface="MS PGothic" panose="020B0600070205080204" pitchFamily="34" charset="-128"/>
                <a:cs typeface="Arial"/>
              </a:defRPr>
            </a:lvl3pPr>
            <a:lvl4pPr marL="1202201" indent="-655629" algn="l" defTabSz="1471613" rtl="0" eaLnBrk="0" fontAlgn="base" hangingPunct="0">
              <a:spcBef>
                <a:spcPct val="20000"/>
              </a:spcBef>
              <a:spcAft>
                <a:spcPct val="0"/>
              </a:spcAft>
              <a:buFont typeface="Arial" panose="020B0604020202020204" pitchFamily="34" charset="0"/>
              <a:buChar char="–"/>
              <a:defRPr sz="1600" kern="1200">
                <a:solidFill>
                  <a:schemeClr val="tx1"/>
                </a:solidFill>
                <a:latin typeface="Arial"/>
                <a:ea typeface="MS PGothic" panose="020B0600070205080204" pitchFamily="34" charset="-128"/>
                <a:cs typeface="Arial"/>
              </a:defRPr>
            </a:lvl4pPr>
            <a:lvl5pPr marL="1448875" indent="-1448875" algn="l" defTabSz="1471613"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S PGothic" panose="020B0600070205080204" pitchFamily="34" charset="-128"/>
                <a:cs typeface="+mn-cs"/>
              </a:defRPr>
            </a:lvl5pPr>
            <a:lvl6pPr marL="8108236" indent="-737112" algn="l" defTabSz="1474225" rtl="0" eaLnBrk="1" latinLnBrk="0" hangingPunct="1">
              <a:spcBef>
                <a:spcPct val="20000"/>
              </a:spcBef>
              <a:buFont typeface="Arial"/>
              <a:buChar char="•"/>
              <a:defRPr sz="5200" kern="1200">
                <a:solidFill>
                  <a:schemeClr val="tx1"/>
                </a:solidFill>
                <a:latin typeface="+mn-lt"/>
                <a:ea typeface="+mn-ea"/>
                <a:cs typeface="+mn-cs"/>
              </a:defRPr>
            </a:lvl6pPr>
            <a:lvl7pPr marL="9582462" indent="-737112" algn="l" defTabSz="1474225" rtl="0" eaLnBrk="1" latinLnBrk="0" hangingPunct="1">
              <a:spcBef>
                <a:spcPct val="20000"/>
              </a:spcBef>
              <a:buFont typeface="Arial"/>
              <a:buChar char="•"/>
              <a:defRPr sz="5200" kern="1200">
                <a:solidFill>
                  <a:schemeClr val="tx1"/>
                </a:solidFill>
                <a:latin typeface="+mn-lt"/>
                <a:ea typeface="+mn-ea"/>
                <a:cs typeface="+mn-cs"/>
              </a:defRPr>
            </a:lvl7pPr>
            <a:lvl8pPr marL="11056684" indent="-737112" algn="l" defTabSz="1474225" rtl="0" eaLnBrk="1" latinLnBrk="0" hangingPunct="1">
              <a:spcBef>
                <a:spcPct val="20000"/>
              </a:spcBef>
              <a:buFont typeface="Arial"/>
              <a:buChar char="•"/>
              <a:defRPr sz="5200" kern="1200">
                <a:solidFill>
                  <a:schemeClr val="tx1"/>
                </a:solidFill>
                <a:latin typeface="+mn-lt"/>
                <a:ea typeface="+mn-ea"/>
                <a:cs typeface="+mn-cs"/>
              </a:defRPr>
            </a:lvl8pPr>
            <a:lvl9pPr marL="12530909" indent="-737112" algn="l" defTabSz="1474225" rtl="0" eaLnBrk="1" latinLnBrk="0" hangingPunct="1">
              <a:spcBef>
                <a:spcPct val="20000"/>
              </a:spcBef>
              <a:buFont typeface="Arial"/>
              <a:buChar char="•"/>
              <a:defRPr sz="5200" kern="1200">
                <a:solidFill>
                  <a:schemeClr val="tx1"/>
                </a:solidFill>
                <a:latin typeface="+mn-lt"/>
                <a:ea typeface="+mn-ea"/>
                <a:cs typeface="+mn-cs"/>
              </a:defRPr>
            </a:lvl9pPr>
          </a:lstStyle>
          <a:p>
            <a:pPr marL="565099" indent="-565099" algn="just" defTabSz="2033402" eaLnBrk="1" hangingPunct="1">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Section 2 (layout):</a:t>
            </a:r>
          </a:p>
          <a:p>
            <a:pPr marL="565099" indent="-565099" algn="just" defTabSz="2033402" eaLnBrk="1" hangingPunct="1">
              <a:defRPr/>
            </a:pP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The poster should use photos, figures, and tables to tell the story of the study. For clarity, present the information in a sequence that is easy to follow. </a:t>
            </a:r>
          </a:p>
          <a:p>
            <a:pPr marL="565099" lvl="1" indent="-565099" algn="just" defTabSz="2033402" eaLnBrk="1" hangingPunct="1">
              <a:buFont typeface="Wingdings" panose="05000000000000000000" pitchFamily="2" charset="2"/>
              <a:buChar char="Ø"/>
              <a:defRPr/>
            </a:pPr>
            <a:endParaRPr lang="en-US" altLang="en-US" sz="3199"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There is often way too much text in a poster  - there definitely is in this template! Posters primarily are visual presentations; the text should support the graphics. Look critically at the layout. Some poster 'experts' suggest that if there is about 20-25% text, 40-45% graphics and 30-40% empty space, you are doing well.</a:t>
            </a:r>
          </a:p>
          <a:p>
            <a:pPr marL="565099" indent="-565099" algn="just" defTabSz="2033402">
              <a:defRPr/>
            </a:pPr>
            <a:endParaRPr lang="en-US" altLang="en-US"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502F6E24-46B8-4DF1-9141-43D2AD7343E1}"/>
              </a:ext>
            </a:extLst>
          </p:cNvPr>
          <p:cNvPicPr>
            <a:picLocks noChangeAspect="1"/>
          </p:cNvPicPr>
          <p:nvPr/>
        </p:nvPicPr>
        <p:blipFill>
          <a:blip r:embed="rId2">
            <a:extLst>
              <a:ext uri="{28A0092B-C50C-407E-A947-70E740481C1C}">
                <a14:useLocalDpi xmlns:a14="http://schemas.microsoft.com/office/drawing/2010/main" val="0"/>
              </a:ext>
            </a:extLst>
          </a:blip>
          <a:srcRect l="7201" t="5240" r="7201" b="11501"/>
          <a:stretch>
            <a:fillRect/>
          </a:stretch>
        </p:blipFill>
        <p:spPr bwMode="auto">
          <a:xfrm>
            <a:off x="11647195" y="14196901"/>
            <a:ext cx="9274641" cy="4971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16">
            <a:extLst>
              <a:ext uri="{FF2B5EF4-FFF2-40B4-BE49-F238E27FC236}">
                <a16:creationId xmlns:a16="http://schemas.microsoft.com/office/drawing/2014/main" id="{55FF9BC8-98D6-4DDD-8DD8-CF5E407FA723}"/>
              </a:ext>
            </a:extLst>
          </p:cNvPr>
          <p:cNvSpPr txBox="1">
            <a:spLocks/>
          </p:cNvSpPr>
          <p:nvPr/>
        </p:nvSpPr>
        <p:spPr bwMode="auto">
          <a:xfrm>
            <a:off x="569006" y="21200835"/>
            <a:ext cx="10188000" cy="7510461"/>
          </a:xfrm>
          <a:prstGeom prst="rect">
            <a:avLst/>
          </a:prstGeom>
          <a:solidFill>
            <a:schemeClr val="accent3">
              <a:lumMod val="20000"/>
              <a:lumOff val="80000"/>
            </a:schemeClr>
          </a:solidFill>
          <a:ln>
            <a:noFill/>
          </a:ln>
          <a:extLst/>
        </p:spPr>
        <p:txBody>
          <a:bodyPr vert="horz" wrap="square" lIns="294846" tIns="147423" rIns="294846" bIns="147423" numCol="1" anchor="t" anchorCtr="0" compatLnSpc="1">
            <a:prstTxWarp prst="textNoShape">
              <a:avLst/>
            </a:prstTxWarp>
            <a:normAutofit/>
          </a:bodyPr>
          <a:lstStyle>
            <a:lvl1pPr marL="410256" indent="-410256" algn="l" defTabSz="1471613" rtl="0" eaLnBrk="0" fontAlgn="base" hangingPunct="0">
              <a:spcBef>
                <a:spcPct val="20000"/>
              </a:spcBef>
              <a:spcAft>
                <a:spcPct val="0"/>
              </a:spcAft>
              <a:buFont typeface="Arial" panose="020B0604020202020204" pitchFamily="34" charset="0"/>
              <a:buNone/>
              <a:defRPr sz="2900" kern="1200">
                <a:solidFill>
                  <a:schemeClr val="tx1"/>
                </a:solidFill>
                <a:latin typeface="Arial"/>
                <a:ea typeface="MS PGothic" panose="020B0600070205080204" pitchFamily="34" charset="-128"/>
                <a:cs typeface="Arial"/>
              </a:defRPr>
            </a:lvl1pPr>
            <a:lvl2pPr marL="793247" indent="-655629" algn="l" defTabSz="1471613" rtl="0" eaLnBrk="0" fontAlgn="base" hangingPunct="0">
              <a:spcBef>
                <a:spcPct val="20000"/>
              </a:spcBef>
              <a:spcAft>
                <a:spcPct val="0"/>
              </a:spcAft>
              <a:buFont typeface="Wingdings" charset="2"/>
              <a:buChar char="Ø"/>
              <a:defRPr sz="2300" kern="1200">
                <a:solidFill>
                  <a:schemeClr val="tx1"/>
                </a:solidFill>
                <a:latin typeface="Arial"/>
                <a:ea typeface="MS PGothic" panose="020B0600070205080204" pitchFamily="34" charset="-128"/>
                <a:cs typeface="Arial"/>
              </a:defRPr>
            </a:lvl2pPr>
            <a:lvl3pPr marL="929565" indent="-546573" algn="l" defTabSz="1471613" rtl="0" eaLnBrk="0" fontAlgn="base" hangingPunct="0">
              <a:spcBef>
                <a:spcPct val="20000"/>
              </a:spcBef>
              <a:spcAft>
                <a:spcPct val="0"/>
              </a:spcAft>
              <a:buFont typeface="Arial" panose="020B0604020202020204" pitchFamily="34" charset="0"/>
              <a:buChar char="•"/>
              <a:defRPr sz="1900" kern="1200">
                <a:solidFill>
                  <a:schemeClr val="tx1"/>
                </a:solidFill>
                <a:latin typeface="Arial"/>
                <a:ea typeface="MS PGothic" panose="020B0600070205080204" pitchFamily="34" charset="-128"/>
                <a:cs typeface="Arial"/>
              </a:defRPr>
            </a:lvl3pPr>
            <a:lvl4pPr marL="1202201" indent="-655629" algn="l" defTabSz="1471613" rtl="0" eaLnBrk="0" fontAlgn="base" hangingPunct="0">
              <a:spcBef>
                <a:spcPct val="20000"/>
              </a:spcBef>
              <a:spcAft>
                <a:spcPct val="0"/>
              </a:spcAft>
              <a:buFont typeface="Arial" panose="020B0604020202020204" pitchFamily="34" charset="0"/>
              <a:buChar char="–"/>
              <a:defRPr sz="1600" kern="1200">
                <a:solidFill>
                  <a:schemeClr val="tx1"/>
                </a:solidFill>
                <a:latin typeface="Arial"/>
                <a:ea typeface="MS PGothic" panose="020B0600070205080204" pitchFamily="34" charset="-128"/>
                <a:cs typeface="Arial"/>
              </a:defRPr>
            </a:lvl4pPr>
            <a:lvl5pPr marL="1448875" indent="-1448875" algn="l" defTabSz="1471613"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S PGothic" panose="020B0600070205080204" pitchFamily="34" charset="-128"/>
                <a:cs typeface="+mn-cs"/>
              </a:defRPr>
            </a:lvl5pPr>
            <a:lvl6pPr marL="8108236" indent="-737112" algn="l" defTabSz="1474225" rtl="0" eaLnBrk="1" latinLnBrk="0" hangingPunct="1">
              <a:spcBef>
                <a:spcPct val="20000"/>
              </a:spcBef>
              <a:buFont typeface="Arial"/>
              <a:buChar char="•"/>
              <a:defRPr sz="5200" kern="1200">
                <a:solidFill>
                  <a:schemeClr val="tx1"/>
                </a:solidFill>
                <a:latin typeface="+mn-lt"/>
                <a:ea typeface="+mn-ea"/>
                <a:cs typeface="+mn-cs"/>
              </a:defRPr>
            </a:lvl6pPr>
            <a:lvl7pPr marL="9582462" indent="-737112" algn="l" defTabSz="1474225" rtl="0" eaLnBrk="1" latinLnBrk="0" hangingPunct="1">
              <a:spcBef>
                <a:spcPct val="20000"/>
              </a:spcBef>
              <a:buFont typeface="Arial"/>
              <a:buChar char="•"/>
              <a:defRPr sz="5200" kern="1200">
                <a:solidFill>
                  <a:schemeClr val="tx1"/>
                </a:solidFill>
                <a:latin typeface="+mn-lt"/>
                <a:ea typeface="+mn-ea"/>
                <a:cs typeface="+mn-cs"/>
              </a:defRPr>
            </a:lvl7pPr>
            <a:lvl8pPr marL="11056684" indent="-737112" algn="l" defTabSz="1474225" rtl="0" eaLnBrk="1" latinLnBrk="0" hangingPunct="1">
              <a:spcBef>
                <a:spcPct val="20000"/>
              </a:spcBef>
              <a:buFont typeface="Arial"/>
              <a:buChar char="•"/>
              <a:defRPr sz="5200" kern="1200">
                <a:solidFill>
                  <a:schemeClr val="tx1"/>
                </a:solidFill>
                <a:latin typeface="+mn-lt"/>
                <a:ea typeface="+mn-ea"/>
                <a:cs typeface="+mn-cs"/>
              </a:defRPr>
            </a:lvl8pPr>
            <a:lvl9pPr marL="12530909" indent="-737112" algn="l" defTabSz="1474225" rtl="0" eaLnBrk="1" latinLnBrk="0" hangingPunct="1">
              <a:spcBef>
                <a:spcPct val="20000"/>
              </a:spcBef>
              <a:buFont typeface="Arial"/>
              <a:buChar char="•"/>
              <a:defRPr sz="5200" kern="1200">
                <a:solidFill>
                  <a:schemeClr val="tx1"/>
                </a:solidFill>
                <a:latin typeface="+mn-lt"/>
                <a:ea typeface="+mn-ea"/>
                <a:cs typeface="+mn-cs"/>
              </a:defRPr>
            </a:lvl9pPr>
          </a:lstStyle>
          <a:p>
            <a:pPr marL="565099" indent="-565099" algn="just" defTabSz="2033402" eaLnBrk="1" hangingPunct="1">
              <a:lnSpc>
                <a:spcPct val="80000"/>
              </a:lnSpc>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Section 3:</a:t>
            </a: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Include more figures than are in the paper so you can talk to them.  Include things that are not in the paper and then encourage them to read the paper. Don’</a:t>
            </a:r>
            <a:r>
              <a:rPr lang="en-US" altLang="ja-JP" sz="3199" dirty="0">
                <a:solidFill>
                  <a:srgbClr val="000000"/>
                </a:solidFill>
                <a:latin typeface="Arial" panose="020B0604020202020204" pitchFamily="34" charset="0"/>
                <a:cs typeface="Arial" panose="020B0604020202020204" pitchFamily="34" charset="0"/>
              </a:rPr>
              <a:t>t try to just put all the paper here.   </a:t>
            </a:r>
          </a:p>
          <a:p>
            <a:pPr marL="565099" lvl="1" indent="-565099" algn="just" defTabSz="2033402" eaLnBrk="1" hangingPunct="1">
              <a:buNone/>
              <a:defRPr/>
            </a:pPr>
            <a:endParaRPr lang="en-US" altLang="en-US" sz="3199"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If it looks like a cut/paste of the paper, people skip that poster since they can read the papers after the conference. Many people find it better to spend time talking with poster presenters that have more to offer than just redoing the paper content paper in big fonts. </a:t>
            </a:r>
          </a:p>
        </p:txBody>
      </p:sp>
      <p:sp>
        <p:nvSpPr>
          <p:cNvPr id="13" name="Content Placeholder 16">
            <a:extLst>
              <a:ext uri="{FF2B5EF4-FFF2-40B4-BE49-F238E27FC236}">
                <a16:creationId xmlns:a16="http://schemas.microsoft.com/office/drawing/2014/main" id="{561A2A89-3EA1-425D-A441-F523E8169666}"/>
              </a:ext>
            </a:extLst>
          </p:cNvPr>
          <p:cNvSpPr txBox="1">
            <a:spLocks/>
          </p:cNvSpPr>
          <p:nvPr/>
        </p:nvSpPr>
        <p:spPr bwMode="auto">
          <a:xfrm>
            <a:off x="11190516" y="21200836"/>
            <a:ext cx="10188000" cy="7510461"/>
          </a:xfrm>
          <a:prstGeom prst="rect">
            <a:avLst/>
          </a:prstGeom>
          <a:solidFill>
            <a:schemeClr val="accent3">
              <a:lumMod val="20000"/>
              <a:lumOff val="80000"/>
            </a:schemeClr>
          </a:solidFill>
          <a:ln>
            <a:noFill/>
          </a:ln>
          <a:extLst/>
        </p:spPr>
        <p:txBody>
          <a:bodyPr vert="horz" wrap="square" lIns="294846" tIns="147423" rIns="294846" bIns="147423" numCol="1" anchor="t" anchorCtr="0" compatLnSpc="1">
            <a:prstTxWarp prst="textNoShape">
              <a:avLst/>
            </a:prstTxWarp>
            <a:normAutofit/>
          </a:bodyPr>
          <a:lstStyle>
            <a:lvl1pPr marL="410256" indent="-410256" algn="l" defTabSz="1471613" rtl="0" eaLnBrk="0" fontAlgn="base" hangingPunct="0">
              <a:spcBef>
                <a:spcPct val="20000"/>
              </a:spcBef>
              <a:spcAft>
                <a:spcPct val="0"/>
              </a:spcAft>
              <a:buFont typeface="Arial" panose="020B0604020202020204" pitchFamily="34" charset="0"/>
              <a:buNone/>
              <a:defRPr sz="2900" kern="1200">
                <a:solidFill>
                  <a:schemeClr val="tx1"/>
                </a:solidFill>
                <a:latin typeface="Arial"/>
                <a:ea typeface="MS PGothic" panose="020B0600070205080204" pitchFamily="34" charset="-128"/>
                <a:cs typeface="Arial"/>
              </a:defRPr>
            </a:lvl1pPr>
            <a:lvl2pPr marL="793247" indent="-655629" algn="l" defTabSz="1471613" rtl="0" eaLnBrk="0" fontAlgn="base" hangingPunct="0">
              <a:spcBef>
                <a:spcPct val="20000"/>
              </a:spcBef>
              <a:spcAft>
                <a:spcPct val="0"/>
              </a:spcAft>
              <a:buFont typeface="Wingdings" charset="2"/>
              <a:buChar char="Ø"/>
              <a:defRPr sz="2300" kern="1200">
                <a:solidFill>
                  <a:schemeClr val="tx1"/>
                </a:solidFill>
                <a:latin typeface="Arial"/>
                <a:ea typeface="MS PGothic" panose="020B0600070205080204" pitchFamily="34" charset="-128"/>
                <a:cs typeface="Arial"/>
              </a:defRPr>
            </a:lvl2pPr>
            <a:lvl3pPr marL="929565" indent="-546573" algn="l" defTabSz="1471613" rtl="0" eaLnBrk="0" fontAlgn="base" hangingPunct="0">
              <a:spcBef>
                <a:spcPct val="20000"/>
              </a:spcBef>
              <a:spcAft>
                <a:spcPct val="0"/>
              </a:spcAft>
              <a:buFont typeface="Arial" panose="020B0604020202020204" pitchFamily="34" charset="0"/>
              <a:buChar char="•"/>
              <a:defRPr sz="1900" kern="1200">
                <a:solidFill>
                  <a:schemeClr val="tx1"/>
                </a:solidFill>
                <a:latin typeface="Arial"/>
                <a:ea typeface="MS PGothic" panose="020B0600070205080204" pitchFamily="34" charset="-128"/>
                <a:cs typeface="Arial"/>
              </a:defRPr>
            </a:lvl3pPr>
            <a:lvl4pPr marL="1202201" indent="-655629" algn="l" defTabSz="1471613" rtl="0" eaLnBrk="0" fontAlgn="base" hangingPunct="0">
              <a:spcBef>
                <a:spcPct val="20000"/>
              </a:spcBef>
              <a:spcAft>
                <a:spcPct val="0"/>
              </a:spcAft>
              <a:buFont typeface="Arial" panose="020B0604020202020204" pitchFamily="34" charset="0"/>
              <a:buChar char="–"/>
              <a:defRPr sz="1600" kern="1200">
                <a:solidFill>
                  <a:schemeClr val="tx1"/>
                </a:solidFill>
                <a:latin typeface="Arial"/>
                <a:ea typeface="MS PGothic" panose="020B0600070205080204" pitchFamily="34" charset="-128"/>
                <a:cs typeface="Arial"/>
              </a:defRPr>
            </a:lvl4pPr>
            <a:lvl5pPr marL="1448875" indent="-1448875" algn="l" defTabSz="1471613"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S PGothic" panose="020B0600070205080204" pitchFamily="34" charset="-128"/>
                <a:cs typeface="+mn-cs"/>
              </a:defRPr>
            </a:lvl5pPr>
            <a:lvl6pPr marL="8108236" indent="-737112" algn="l" defTabSz="1474225" rtl="0" eaLnBrk="1" latinLnBrk="0" hangingPunct="1">
              <a:spcBef>
                <a:spcPct val="20000"/>
              </a:spcBef>
              <a:buFont typeface="Arial"/>
              <a:buChar char="•"/>
              <a:defRPr sz="5200" kern="1200">
                <a:solidFill>
                  <a:schemeClr val="tx1"/>
                </a:solidFill>
                <a:latin typeface="+mn-lt"/>
                <a:ea typeface="+mn-ea"/>
                <a:cs typeface="+mn-cs"/>
              </a:defRPr>
            </a:lvl6pPr>
            <a:lvl7pPr marL="9582462" indent="-737112" algn="l" defTabSz="1474225" rtl="0" eaLnBrk="1" latinLnBrk="0" hangingPunct="1">
              <a:spcBef>
                <a:spcPct val="20000"/>
              </a:spcBef>
              <a:buFont typeface="Arial"/>
              <a:buChar char="•"/>
              <a:defRPr sz="5200" kern="1200">
                <a:solidFill>
                  <a:schemeClr val="tx1"/>
                </a:solidFill>
                <a:latin typeface="+mn-lt"/>
                <a:ea typeface="+mn-ea"/>
                <a:cs typeface="+mn-cs"/>
              </a:defRPr>
            </a:lvl7pPr>
            <a:lvl8pPr marL="11056684" indent="-737112" algn="l" defTabSz="1474225" rtl="0" eaLnBrk="1" latinLnBrk="0" hangingPunct="1">
              <a:spcBef>
                <a:spcPct val="20000"/>
              </a:spcBef>
              <a:buFont typeface="Arial"/>
              <a:buChar char="•"/>
              <a:defRPr sz="5200" kern="1200">
                <a:solidFill>
                  <a:schemeClr val="tx1"/>
                </a:solidFill>
                <a:latin typeface="+mn-lt"/>
                <a:ea typeface="+mn-ea"/>
                <a:cs typeface="+mn-cs"/>
              </a:defRPr>
            </a:lvl8pPr>
            <a:lvl9pPr marL="12530909" indent="-737112" algn="l" defTabSz="1474225" rtl="0" eaLnBrk="1" latinLnBrk="0" hangingPunct="1">
              <a:spcBef>
                <a:spcPct val="20000"/>
              </a:spcBef>
              <a:buFont typeface="Arial"/>
              <a:buChar char="•"/>
              <a:defRPr sz="5200" kern="1200">
                <a:solidFill>
                  <a:schemeClr val="tx1"/>
                </a:solidFill>
                <a:latin typeface="+mn-lt"/>
                <a:ea typeface="+mn-ea"/>
                <a:cs typeface="+mn-cs"/>
              </a:defRPr>
            </a:lvl9pPr>
          </a:lstStyle>
          <a:p>
            <a:pPr marL="565099" indent="-565099" algn="just" defTabSz="2033402" eaLnBrk="1" hangingPunct="1">
              <a:lnSpc>
                <a:spcPct val="80000"/>
              </a:lnSpc>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Summary/Conclusion</a:t>
            </a:r>
          </a:p>
          <a:p>
            <a:pPr marL="565099" indent="-565099" algn="just" defTabSz="2033402" eaLnBrk="1" hangingPunct="1">
              <a:lnSpc>
                <a:spcPct val="80000"/>
              </a:lnSpc>
              <a:defRPr/>
            </a:pP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Summarize your contributions</a:t>
            </a:r>
          </a:p>
          <a:p>
            <a:pPr marL="565099" lvl="1" indent="-565099" algn="just" defTabSz="2033402" eaLnBrk="1" hangingPunct="1">
              <a:buFont typeface="Wingdings" panose="05000000000000000000" pitchFamily="2" charset="2"/>
              <a:buChar char="Ø"/>
              <a:defRPr/>
            </a:pPr>
            <a:endParaRPr lang="en-US" altLang="en-US" sz="3199"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Summarize your results (if applicable)</a:t>
            </a:r>
          </a:p>
          <a:p>
            <a:pPr marL="565099" lvl="1" indent="-565099" algn="just" defTabSz="2033402" eaLnBrk="1" hangingPunct="1">
              <a:buFont typeface="Wingdings" panose="05000000000000000000" pitchFamily="2" charset="2"/>
              <a:buChar char="Ø"/>
              <a:defRPr/>
            </a:pPr>
            <a:endParaRPr lang="en-US" altLang="en-US" sz="3199"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Acknowledgement also goes here</a:t>
            </a:r>
          </a:p>
          <a:p>
            <a:pPr marL="565099" lvl="1" indent="-565099" algn="just" defTabSz="2033402" eaLnBrk="1" hangingPunct="1">
              <a:buFont typeface="Wingdings" panose="05000000000000000000" pitchFamily="2" charset="2"/>
              <a:buChar char="Ø"/>
              <a:defRPr/>
            </a:pPr>
            <a:endParaRPr lang="en-US" altLang="en-US" sz="3199" dirty="0">
              <a:solidFill>
                <a:srgbClr val="000000"/>
              </a:solidFill>
              <a:latin typeface="Arial" panose="020B0604020202020204" pitchFamily="34" charset="0"/>
              <a:cs typeface="Arial" panose="020B0604020202020204" pitchFamily="34" charset="0"/>
            </a:endParaRPr>
          </a:p>
          <a:p>
            <a:pPr marL="565099" lvl="1" indent="-565099" algn="just" defTabSz="2033402" eaLnBrk="1" hangingPunct="1">
              <a:buFont typeface="Wingdings" panose="05000000000000000000" pitchFamily="2" charset="2"/>
              <a:buChar char="Ø"/>
              <a:defRPr/>
            </a:pPr>
            <a:r>
              <a:rPr lang="en-US" altLang="en-US" sz="3199" dirty="0">
                <a:solidFill>
                  <a:srgbClr val="000000"/>
                </a:solidFill>
                <a:latin typeface="Arial" panose="020B0604020202020204" pitchFamily="34" charset="0"/>
                <a:cs typeface="Arial" panose="020B0604020202020204" pitchFamily="34" charset="0"/>
              </a:rPr>
              <a:t>You an add in links to additional videos, code, or project website (or QR code)</a:t>
            </a:r>
          </a:p>
        </p:txBody>
      </p:sp>
      <p:sp>
        <p:nvSpPr>
          <p:cNvPr id="14" name="Rectangle 9">
            <a:extLst>
              <a:ext uri="{FF2B5EF4-FFF2-40B4-BE49-F238E27FC236}">
                <a16:creationId xmlns:a16="http://schemas.microsoft.com/office/drawing/2014/main" id="{77131FFA-610F-4C19-AA38-E9DB559847D5}"/>
              </a:ext>
            </a:extLst>
          </p:cNvPr>
          <p:cNvSpPr/>
          <p:nvPr/>
        </p:nvSpPr>
        <p:spPr>
          <a:xfrm>
            <a:off x="567084" y="702284"/>
            <a:ext cx="7109639" cy="757130"/>
          </a:xfrm>
          <a:prstGeom prst="rect">
            <a:avLst/>
          </a:prstGeom>
        </p:spPr>
        <p:txBody>
          <a:bodyPr wrap="none">
            <a:spAutoFit/>
          </a:bodyPr>
          <a:lstStyle>
            <a:lvl1pPr marL="565150" indent="-565150" defTabSz="2033588" eaLnBrk="0" hangingPunct="0">
              <a:defRPr sz="5700">
                <a:solidFill>
                  <a:schemeClr val="tx1"/>
                </a:solidFill>
                <a:latin typeface="Arial" charset="0"/>
                <a:ea typeface="ＭＳ Ｐゴシック" pitchFamily="-108" charset="-128"/>
              </a:defRPr>
            </a:lvl1pPr>
            <a:lvl2pPr marL="37931725" indent="-37474525" defTabSz="2033588" eaLnBrk="0" hangingPunct="0">
              <a:defRPr sz="5700">
                <a:solidFill>
                  <a:schemeClr val="tx1"/>
                </a:solidFill>
                <a:latin typeface="Arial" charset="0"/>
                <a:ea typeface="ＭＳ Ｐゴシック" pitchFamily="-108" charset="-128"/>
              </a:defRPr>
            </a:lvl2pPr>
            <a:lvl3pPr eaLnBrk="0" hangingPunct="0">
              <a:defRPr sz="5700">
                <a:solidFill>
                  <a:schemeClr val="tx1"/>
                </a:solidFill>
                <a:latin typeface="Arial" charset="0"/>
                <a:ea typeface="ＭＳ Ｐゴシック" pitchFamily="-108" charset="-128"/>
              </a:defRPr>
            </a:lvl3pPr>
            <a:lvl4pPr eaLnBrk="0" hangingPunct="0">
              <a:defRPr sz="5700">
                <a:solidFill>
                  <a:schemeClr val="tx1"/>
                </a:solidFill>
                <a:latin typeface="Arial" charset="0"/>
                <a:ea typeface="ＭＳ Ｐゴシック" pitchFamily="-108" charset="-128"/>
              </a:defRPr>
            </a:lvl4pPr>
            <a:lvl5pPr eaLnBrk="0" hangingPunct="0">
              <a:defRPr sz="5700">
                <a:solidFill>
                  <a:schemeClr val="tx1"/>
                </a:solidFill>
                <a:latin typeface="Arial" charset="0"/>
                <a:ea typeface="ＭＳ Ｐゴシック" pitchFamily="-108" charset="-128"/>
              </a:defRPr>
            </a:lvl5pPr>
            <a:lvl6pPr marL="457200" eaLnBrk="0" fontAlgn="base" hangingPunct="0">
              <a:spcBef>
                <a:spcPct val="0"/>
              </a:spcBef>
              <a:spcAft>
                <a:spcPct val="0"/>
              </a:spcAft>
              <a:defRPr sz="5700">
                <a:solidFill>
                  <a:schemeClr val="tx1"/>
                </a:solidFill>
                <a:latin typeface="Arial" charset="0"/>
                <a:ea typeface="ＭＳ Ｐゴシック" pitchFamily="-108" charset="-128"/>
              </a:defRPr>
            </a:lvl6pPr>
            <a:lvl7pPr marL="914400" eaLnBrk="0" fontAlgn="base" hangingPunct="0">
              <a:spcBef>
                <a:spcPct val="0"/>
              </a:spcBef>
              <a:spcAft>
                <a:spcPct val="0"/>
              </a:spcAft>
              <a:defRPr sz="5700">
                <a:solidFill>
                  <a:schemeClr val="tx1"/>
                </a:solidFill>
                <a:latin typeface="Arial" charset="0"/>
                <a:ea typeface="ＭＳ Ｐゴシック" pitchFamily="-108" charset="-128"/>
              </a:defRPr>
            </a:lvl7pPr>
            <a:lvl8pPr marL="1371600" eaLnBrk="0" fontAlgn="base" hangingPunct="0">
              <a:spcBef>
                <a:spcPct val="0"/>
              </a:spcBef>
              <a:spcAft>
                <a:spcPct val="0"/>
              </a:spcAft>
              <a:defRPr sz="5700">
                <a:solidFill>
                  <a:schemeClr val="tx1"/>
                </a:solidFill>
                <a:latin typeface="Arial" charset="0"/>
                <a:ea typeface="ＭＳ Ｐゴシック" pitchFamily="-108" charset="-128"/>
              </a:defRPr>
            </a:lvl8pPr>
            <a:lvl9pPr marL="1828800" eaLnBrk="0" fontAlgn="base" hangingPunct="0">
              <a:spcBef>
                <a:spcPct val="0"/>
              </a:spcBef>
              <a:spcAft>
                <a:spcPct val="0"/>
              </a:spcAft>
              <a:defRPr sz="5700">
                <a:solidFill>
                  <a:schemeClr val="tx1"/>
                </a:solidFill>
                <a:latin typeface="Arial" charset="0"/>
                <a:ea typeface="ＭＳ Ｐゴシック" pitchFamily="-108" charset="-128"/>
              </a:defRPr>
            </a:lvl9pPr>
          </a:lstStyle>
          <a:p>
            <a:pPr eaLnBrk="1" hangingPunct="1">
              <a:lnSpc>
                <a:spcPct val="80000"/>
              </a:lnSpc>
              <a:defRPr/>
            </a:pPr>
            <a:r>
              <a:rPr lang="en-US" altLang="en-US" sz="5400" b="1" dirty="0">
                <a:solidFill>
                  <a:srgbClr val="0000FF"/>
                </a:solidFill>
                <a:effectLst>
                  <a:outerShdw blurRad="38100" dist="38100" dir="2700000" algn="tl">
                    <a:srgbClr val="C0C0C0"/>
                  </a:outerShdw>
                </a:effectLst>
                <a:cs typeface="Arial" charset="0"/>
              </a:rPr>
              <a:t>Affiliation  Logo here</a:t>
            </a:r>
            <a:endParaRPr lang="en-US" altLang="en-US" sz="6000" b="1" dirty="0">
              <a:solidFill>
                <a:srgbClr val="0000FF"/>
              </a:solidFill>
              <a:effectLst>
                <a:outerShdw blurRad="38100" dist="38100" dir="2700000" algn="tl">
                  <a:srgbClr val="C0C0C0"/>
                </a:outerShdw>
              </a:effectLst>
              <a:cs typeface="Arial" charset="0"/>
            </a:endParaRPr>
          </a:p>
        </p:txBody>
      </p:sp>
      <p:grpSp>
        <p:nvGrpSpPr>
          <p:cNvPr id="17" name="组合 16">
            <a:extLst>
              <a:ext uri="{FF2B5EF4-FFF2-40B4-BE49-F238E27FC236}">
                <a16:creationId xmlns:a16="http://schemas.microsoft.com/office/drawing/2014/main" id="{63239A25-7862-45EC-B2E5-46DEE834387C}"/>
              </a:ext>
            </a:extLst>
          </p:cNvPr>
          <p:cNvGrpSpPr/>
          <p:nvPr/>
        </p:nvGrpSpPr>
        <p:grpSpPr>
          <a:xfrm>
            <a:off x="17287331" y="408160"/>
            <a:ext cx="4091185" cy="1345378"/>
            <a:chOff x="17131617" y="494278"/>
            <a:chExt cx="4091185" cy="1345378"/>
          </a:xfrm>
        </p:grpSpPr>
        <p:sp>
          <p:nvSpPr>
            <p:cNvPr id="15" name="矩形 14">
              <a:extLst>
                <a:ext uri="{FF2B5EF4-FFF2-40B4-BE49-F238E27FC236}">
                  <a16:creationId xmlns:a16="http://schemas.microsoft.com/office/drawing/2014/main" id="{3A50DBBA-FAD1-41F6-8798-BF7B0426F494}"/>
                </a:ext>
              </a:extLst>
            </p:cNvPr>
            <p:cNvSpPr/>
            <p:nvPr/>
          </p:nvSpPr>
          <p:spPr>
            <a:xfrm>
              <a:off x="17132409" y="494278"/>
              <a:ext cx="4089600" cy="1015663"/>
            </a:xfrm>
            <a:prstGeom prst="rect">
              <a:avLst/>
            </a:prstGeom>
          </p:spPr>
          <p:txBody>
            <a:bodyPr wrap="none">
              <a:spAutoFit/>
            </a:bodyPr>
            <a:lstStyle/>
            <a:p>
              <a:pPr algn="just"/>
              <a:r>
                <a:rPr lang="en-US" altLang="zh-CN" sz="6000" b="1" dirty="0">
                  <a:solidFill>
                    <a:srgbClr val="A7451B"/>
                  </a:solidFill>
                  <a:latin typeface="Lucida Sans Unicode" panose="020B0602030504020204" pitchFamily="34" charset="0"/>
                </a:rPr>
                <a:t>CVM 2022</a:t>
              </a:r>
              <a:endParaRPr lang="zh-CN" altLang="en-US" sz="6000" b="1" dirty="0"/>
            </a:p>
          </p:txBody>
        </p:sp>
        <p:sp>
          <p:nvSpPr>
            <p:cNvPr id="16" name="矩形 15">
              <a:extLst>
                <a:ext uri="{FF2B5EF4-FFF2-40B4-BE49-F238E27FC236}">
                  <a16:creationId xmlns:a16="http://schemas.microsoft.com/office/drawing/2014/main" id="{56D4068A-2EA1-496F-B4EE-E023274A5FDD}"/>
                </a:ext>
              </a:extLst>
            </p:cNvPr>
            <p:cNvSpPr/>
            <p:nvPr/>
          </p:nvSpPr>
          <p:spPr>
            <a:xfrm>
              <a:off x="17131617" y="1193325"/>
              <a:ext cx="4091185" cy="646331"/>
            </a:xfrm>
            <a:prstGeom prst="rect">
              <a:avLst/>
            </a:prstGeom>
          </p:spPr>
          <p:txBody>
            <a:bodyPr wrap="none">
              <a:spAutoFit/>
            </a:bodyPr>
            <a:lstStyle/>
            <a:p>
              <a:pPr algn="just"/>
              <a:r>
                <a:rPr lang="en-US" altLang="zh-CN" sz="3600" b="1" dirty="0">
                  <a:solidFill>
                    <a:srgbClr val="814895"/>
                  </a:solidFill>
                  <a:latin typeface="Tahoma" panose="020B0604030504040204" pitchFamily="34" charset="0"/>
                </a:rPr>
                <a:t>April 7-9, Beijing</a:t>
              </a:r>
              <a:endParaRPr lang="zh-CN" altLang="en-US" sz="3600" dirty="0"/>
            </a:p>
          </p:txBody>
        </p:sp>
      </p:grpSp>
    </p:spTree>
    <p:extLst>
      <p:ext uri="{BB962C8B-B14F-4D97-AF65-F5344CB8AC3E}">
        <p14:creationId xmlns:p14="http://schemas.microsoft.com/office/powerpoint/2010/main" val="2489483315"/>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1063</TotalTime>
  <Words>432</Words>
  <Application>Microsoft Office PowerPoint</Application>
  <PresentationFormat>自定义</PresentationFormat>
  <Paragraphs>40</Paragraphs>
  <Slides>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vt:i4>
      </vt:variant>
    </vt:vector>
  </HeadingPairs>
  <TitlesOfParts>
    <vt:vector size="13" baseType="lpstr">
      <vt:lpstr>MS PGothic</vt:lpstr>
      <vt:lpstr>MS PGothic</vt:lpstr>
      <vt:lpstr>等线</vt:lpstr>
      <vt:lpstr>等线 Light</vt:lpstr>
      <vt:lpstr>Arial</vt:lpstr>
      <vt:lpstr>Calibri</vt:lpstr>
      <vt:lpstr>Calibri Light</vt:lpstr>
      <vt:lpstr>Lucida Sans Unicode</vt:lpstr>
      <vt:lpstr>Tahoma</vt:lpstr>
      <vt:lpstr>Times</vt:lpstr>
      <vt:lpstr>Wingdings</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Tai-Jiang Mu</dc:creator>
  <cp:lastModifiedBy>Tai-Jiang Mu</cp:lastModifiedBy>
  <cp:revision>13</cp:revision>
  <dcterms:created xsi:type="dcterms:W3CDTF">2022-03-08T09:50:44Z</dcterms:created>
  <dcterms:modified xsi:type="dcterms:W3CDTF">2022-03-09T03:34:33Z</dcterms:modified>
</cp:coreProperties>
</file>